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59" r:id="rId38"/>
    <p:sldId id="26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</Words>
  <Application>Microsoft Office PowerPoint</Application>
  <PresentationFormat>Widescreen</PresentationFormat>
  <Paragraphs>184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57</cp:revision>
  <dcterms:created xsi:type="dcterms:W3CDTF">2023-12-27T22:51:40Z</dcterms:created>
  <dcterms:modified xsi:type="dcterms:W3CDTF">2023-12-31T18:14:47Z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